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DA4"/>
    <a:srgbClr val="976C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2155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884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8177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837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904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3061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035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9147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5322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122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51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0105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AD4180-A367-4712-AEE6-6AD9F11DF53B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66AD94-0E97-4B96-9EDB-0B29E666843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728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áfico 39">
            <a:extLst>
              <a:ext uri="{FF2B5EF4-FFF2-40B4-BE49-F238E27FC236}">
                <a16:creationId xmlns:a16="http://schemas.microsoft.com/office/drawing/2014/main" id="{98930428-2AE4-50E1-D428-37C7A5DBCB55}"/>
              </a:ext>
            </a:extLst>
          </p:cNvPr>
          <p:cNvGrpSpPr/>
          <p:nvPr/>
        </p:nvGrpSpPr>
        <p:grpSpPr>
          <a:xfrm>
            <a:off x="-1005309" y="-741319"/>
            <a:ext cx="4952786" cy="3443742"/>
            <a:chOff x="-958841" y="-1127161"/>
            <a:chExt cx="6062622" cy="4215425"/>
          </a:xfrm>
        </p:grpSpPr>
        <p:sp>
          <p:nvSpPr>
            <p:cNvPr id="7" name="Forma Livre: Forma 6">
              <a:extLst>
                <a:ext uri="{FF2B5EF4-FFF2-40B4-BE49-F238E27FC236}">
                  <a16:creationId xmlns:a16="http://schemas.microsoft.com/office/drawing/2014/main" id="{95E46666-DFB0-F2E6-6A63-8900D6CCBB25}"/>
                </a:ext>
              </a:extLst>
            </p:cNvPr>
            <p:cNvSpPr/>
            <p:nvPr/>
          </p:nvSpPr>
          <p:spPr>
            <a:xfrm>
              <a:off x="134893" y="-1127161"/>
              <a:ext cx="4968888" cy="4215425"/>
            </a:xfrm>
            <a:custGeom>
              <a:avLst/>
              <a:gdLst>
                <a:gd name="connsiteX0" fmla="*/ 3851710 w 4968888"/>
                <a:gd name="connsiteY0" fmla="*/ 2963164 h 4215425"/>
                <a:gd name="connsiteX1" fmla="*/ 4968889 w 4968888"/>
                <a:gd name="connsiteY1" fmla="*/ 1393274 h 4215425"/>
                <a:gd name="connsiteX2" fmla="*/ 3063114 w 4968888"/>
                <a:gd name="connsiteY2" fmla="*/ 2278 h 4215425"/>
                <a:gd name="connsiteX3" fmla="*/ 1252262 w 4968888"/>
                <a:gd name="connsiteY3" fmla="*/ 2278 h 4215425"/>
                <a:gd name="connsiteX4" fmla="*/ 0 w 4968888"/>
                <a:gd name="connsiteY4" fmla="*/ 1473594 h 4215425"/>
                <a:gd name="connsiteX5" fmla="*/ 1412902 w 4968888"/>
                <a:gd name="connsiteY5" fmla="*/ 3003324 h 4215425"/>
                <a:gd name="connsiteX6" fmla="*/ 2964539 w 4968888"/>
                <a:gd name="connsiteY6" fmla="*/ 3003324 h 4215425"/>
                <a:gd name="connsiteX7" fmla="*/ 3800598 w 4968888"/>
                <a:gd name="connsiteY7" fmla="*/ 4215426 h 4215425"/>
                <a:gd name="connsiteX8" fmla="*/ 3851710 w 4968888"/>
                <a:gd name="connsiteY8" fmla="*/ 2963164 h 421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8888" h="4215425">
                  <a:moveTo>
                    <a:pt x="3851710" y="2963164"/>
                  </a:moveTo>
                  <a:cubicBezTo>
                    <a:pt x="3851710" y="2963164"/>
                    <a:pt x="4968889" y="2904750"/>
                    <a:pt x="4968889" y="1393274"/>
                  </a:cubicBezTo>
                  <a:cubicBezTo>
                    <a:pt x="4968889" y="-118202"/>
                    <a:pt x="3063114" y="2278"/>
                    <a:pt x="3063114" y="2278"/>
                  </a:cubicBezTo>
                  <a:lnTo>
                    <a:pt x="1252262" y="2278"/>
                  </a:lnTo>
                  <a:cubicBezTo>
                    <a:pt x="1252262" y="2278"/>
                    <a:pt x="18255" y="20532"/>
                    <a:pt x="0" y="1473594"/>
                  </a:cubicBezTo>
                  <a:cubicBezTo>
                    <a:pt x="0" y="2784270"/>
                    <a:pt x="1055113" y="3003324"/>
                    <a:pt x="1412902" y="3003324"/>
                  </a:cubicBezTo>
                  <a:cubicBezTo>
                    <a:pt x="1770691" y="3003324"/>
                    <a:pt x="2964539" y="3003324"/>
                    <a:pt x="2964539" y="3003324"/>
                  </a:cubicBezTo>
                  <a:cubicBezTo>
                    <a:pt x="2964539" y="3003324"/>
                    <a:pt x="3063114" y="3737157"/>
                    <a:pt x="3800598" y="4215426"/>
                  </a:cubicBezTo>
                  <a:cubicBezTo>
                    <a:pt x="3402648" y="3598422"/>
                    <a:pt x="3636307" y="3083644"/>
                    <a:pt x="3851710" y="2963164"/>
                  </a:cubicBezTo>
                  <a:close/>
                </a:path>
              </a:pathLst>
            </a:custGeom>
            <a:solidFill>
              <a:srgbClr val="00ABC5"/>
            </a:solidFill>
            <a:ln w="36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8" name="Forma Livre: Forma 7">
              <a:extLst>
                <a:ext uri="{FF2B5EF4-FFF2-40B4-BE49-F238E27FC236}">
                  <a16:creationId xmlns:a16="http://schemas.microsoft.com/office/drawing/2014/main" id="{44B20603-A564-771D-85B5-06844686FFD8}"/>
                </a:ext>
              </a:extLst>
            </p:cNvPr>
            <p:cNvSpPr/>
            <p:nvPr/>
          </p:nvSpPr>
          <p:spPr>
            <a:xfrm>
              <a:off x="-958841" y="236455"/>
              <a:ext cx="2179593" cy="1852106"/>
            </a:xfrm>
            <a:custGeom>
              <a:avLst/>
              <a:gdLst>
                <a:gd name="connsiteX0" fmla="*/ 1690371 w 2179593"/>
                <a:gd name="connsiteY0" fmla="*/ 1300820 h 1852106"/>
                <a:gd name="connsiteX1" fmla="*/ 2179593 w 2179593"/>
                <a:gd name="connsiteY1" fmla="*/ 610798 h 1852106"/>
                <a:gd name="connsiteX2" fmla="*/ 1343535 w 2179593"/>
                <a:gd name="connsiteY2" fmla="*/ 1097 h 1852106"/>
                <a:gd name="connsiteX3" fmla="*/ 551287 w 2179593"/>
                <a:gd name="connsiteY3" fmla="*/ 1097 h 1852106"/>
                <a:gd name="connsiteX4" fmla="*/ 0 w 2179593"/>
                <a:gd name="connsiteY4" fmla="*/ 647307 h 1852106"/>
                <a:gd name="connsiteX5" fmla="*/ 620655 w 2179593"/>
                <a:gd name="connsiteY5" fmla="*/ 1319074 h 1852106"/>
                <a:gd name="connsiteX6" fmla="*/ 1299724 w 2179593"/>
                <a:gd name="connsiteY6" fmla="*/ 1319074 h 1852106"/>
                <a:gd name="connsiteX7" fmla="*/ 1664815 w 2179593"/>
                <a:gd name="connsiteY7" fmla="*/ 1852107 h 1852106"/>
                <a:gd name="connsiteX8" fmla="*/ 1690371 w 2179593"/>
                <a:gd name="connsiteY8" fmla="*/ 1300820 h 185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9593" h="1852106">
                  <a:moveTo>
                    <a:pt x="1690371" y="1300820"/>
                  </a:moveTo>
                  <a:cubicBezTo>
                    <a:pt x="1690371" y="1300820"/>
                    <a:pt x="2179593" y="1275263"/>
                    <a:pt x="2179593" y="610798"/>
                  </a:cubicBezTo>
                  <a:cubicBezTo>
                    <a:pt x="2179593" y="-53667"/>
                    <a:pt x="1343535" y="1097"/>
                    <a:pt x="1343535" y="1097"/>
                  </a:cubicBezTo>
                  <a:lnTo>
                    <a:pt x="551287" y="1097"/>
                  </a:lnTo>
                  <a:cubicBezTo>
                    <a:pt x="551287" y="1097"/>
                    <a:pt x="10953" y="8398"/>
                    <a:pt x="0" y="647307"/>
                  </a:cubicBezTo>
                  <a:cubicBezTo>
                    <a:pt x="0" y="1224151"/>
                    <a:pt x="463666" y="1319074"/>
                    <a:pt x="620655" y="1319074"/>
                  </a:cubicBezTo>
                  <a:cubicBezTo>
                    <a:pt x="777644" y="1319074"/>
                    <a:pt x="1299724" y="1319074"/>
                    <a:pt x="1299724" y="1319074"/>
                  </a:cubicBezTo>
                  <a:cubicBezTo>
                    <a:pt x="1299724" y="1319074"/>
                    <a:pt x="1343535" y="1640354"/>
                    <a:pt x="1664815" y="1852107"/>
                  </a:cubicBezTo>
                  <a:cubicBezTo>
                    <a:pt x="1493222" y="1578289"/>
                    <a:pt x="1595448" y="1351933"/>
                    <a:pt x="1690371" y="1300820"/>
                  </a:cubicBezTo>
                  <a:close/>
                </a:path>
              </a:pathLst>
            </a:custGeom>
            <a:solidFill>
              <a:srgbClr val="63984A"/>
            </a:solidFill>
            <a:ln w="36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" name="Forma Livre: Forma 8">
              <a:extLst>
                <a:ext uri="{FF2B5EF4-FFF2-40B4-BE49-F238E27FC236}">
                  <a16:creationId xmlns:a16="http://schemas.microsoft.com/office/drawing/2014/main" id="{33D228D9-54B1-C845-57B4-A83B24915E09}"/>
                </a:ext>
              </a:extLst>
            </p:cNvPr>
            <p:cNvSpPr/>
            <p:nvPr/>
          </p:nvSpPr>
          <p:spPr>
            <a:xfrm>
              <a:off x="1836218" y="1353504"/>
              <a:ext cx="1679418" cy="1424431"/>
            </a:xfrm>
            <a:custGeom>
              <a:avLst/>
              <a:gdLst>
                <a:gd name="connsiteX0" fmla="*/ 376044 w 1679418"/>
                <a:gd name="connsiteY0" fmla="*/ 1000926 h 1424431"/>
                <a:gd name="connsiteX1" fmla="*/ 0 w 1679418"/>
                <a:gd name="connsiteY1" fmla="*/ 471545 h 1424431"/>
                <a:gd name="connsiteX2" fmla="*/ 646211 w 1679418"/>
                <a:gd name="connsiteY2" fmla="*/ 578 h 1424431"/>
                <a:gd name="connsiteX3" fmla="*/ 1255913 w 1679418"/>
                <a:gd name="connsiteY3" fmla="*/ 578 h 1424431"/>
                <a:gd name="connsiteX4" fmla="*/ 1679419 w 1679418"/>
                <a:gd name="connsiteY4" fmla="*/ 497101 h 1424431"/>
                <a:gd name="connsiteX5" fmla="*/ 1201150 w 1679418"/>
                <a:gd name="connsiteY5" fmla="*/ 1015530 h 1424431"/>
                <a:gd name="connsiteX6" fmla="*/ 679069 w 1679418"/>
                <a:gd name="connsiteY6" fmla="*/ 1015530 h 1424431"/>
                <a:gd name="connsiteX7" fmla="*/ 397949 w 1679418"/>
                <a:gd name="connsiteY7" fmla="*/ 1424432 h 1424431"/>
                <a:gd name="connsiteX8" fmla="*/ 376044 w 1679418"/>
                <a:gd name="connsiteY8" fmla="*/ 1000926 h 142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9418" h="1424431">
                  <a:moveTo>
                    <a:pt x="376044" y="1000926"/>
                  </a:moveTo>
                  <a:cubicBezTo>
                    <a:pt x="376044" y="1000926"/>
                    <a:pt x="0" y="979021"/>
                    <a:pt x="0" y="471545"/>
                  </a:cubicBezTo>
                  <a:cubicBezTo>
                    <a:pt x="0" y="-35931"/>
                    <a:pt x="646211" y="578"/>
                    <a:pt x="646211" y="578"/>
                  </a:cubicBezTo>
                  <a:lnTo>
                    <a:pt x="1255913" y="578"/>
                  </a:lnTo>
                  <a:cubicBezTo>
                    <a:pt x="1255913" y="578"/>
                    <a:pt x="1672117" y="7879"/>
                    <a:pt x="1679419" y="497101"/>
                  </a:cubicBezTo>
                  <a:cubicBezTo>
                    <a:pt x="1679419" y="938861"/>
                    <a:pt x="1325280" y="1015530"/>
                    <a:pt x="1201150" y="1015530"/>
                  </a:cubicBezTo>
                  <a:cubicBezTo>
                    <a:pt x="1080669" y="1015530"/>
                    <a:pt x="679069" y="1015530"/>
                    <a:pt x="679069" y="1015530"/>
                  </a:cubicBezTo>
                  <a:cubicBezTo>
                    <a:pt x="679069" y="1015530"/>
                    <a:pt x="646211" y="1263792"/>
                    <a:pt x="397949" y="1424432"/>
                  </a:cubicBezTo>
                  <a:cubicBezTo>
                    <a:pt x="529382" y="1216330"/>
                    <a:pt x="452713" y="1041086"/>
                    <a:pt x="376044" y="1000926"/>
                  </a:cubicBezTo>
                  <a:close/>
                </a:path>
              </a:pathLst>
            </a:custGeom>
            <a:solidFill>
              <a:srgbClr val="976C29"/>
            </a:solidFill>
            <a:ln w="36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</p:grp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69EF8CE1-4DE8-B903-A6ED-21CFBC546F7A}"/>
              </a:ext>
            </a:extLst>
          </p:cNvPr>
          <p:cNvSpPr txBox="1"/>
          <p:nvPr/>
        </p:nvSpPr>
        <p:spPr>
          <a:xfrm>
            <a:off x="4258102" y="2871816"/>
            <a:ext cx="595202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A [nome da unidade executora] confere o presente certificado à</a:t>
            </a:r>
          </a:p>
          <a:p>
            <a:pPr algn="ctr"/>
            <a:r>
              <a:rPr lang="pt-BR" sz="14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</a:p>
          <a:p>
            <a:pPr algn="ctr"/>
            <a:endParaRPr lang="pt-BR" sz="1400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1400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1400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r>
              <a:rPr lang="pt-BR" sz="14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pela participação em [nome do evento], realizado em [Cidade/UF] entre os dias [data do evento por extenso], totalizando [XX horas] de atividades.</a:t>
            </a:r>
          </a:p>
        </p:txBody>
      </p:sp>
      <p:pic>
        <p:nvPicPr>
          <p:cNvPr id="53" name="Imagem 52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A5906AE5-37FC-EF98-1B88-DCA7C7F60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5" y="3140138"/>
            <a:ext cx="3499099" cy="2474704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44003A06-52D9-5346-4339-19CFBA3AB45E}"/>
              </a:ext>
            </a:extLst>
          </p:cNvPr>
          <p:cNvGrpSpPr/>
          <p:nvPr/>
        </p:nvGrpSpPr>
        <p:grpSpPr>
          <a:xfrm rot="9900000">
            <a:off x="-5828314" y="2616271"/>
            <a:ext cx="5043951" cy="2177686"/>
            <a:chOff x="5784822" y="450516"/>
            <a:chExt cx="5043951" cy="2177686"/>
          </a:xfrm>
        </p:grpSpPr>
        <p:pic>
          <p:nvPicPr>
            <p:cNvPr id="58" name="Gráfico 57">
              <a:extLst>
                <a:ext uri="{FF2B5EF4-FFF2-40B4-BE49-F238E27FC236}">
                  <a16:creationId xmlns:a16="http://schemas.microsoft.com/office/drawing/2014/main" id="{21796F75-BEDF-1995-F32F-90F8CC4A8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>
              <a:off x="5784822" y="766084"/>
              <a:ext cx="353350" cy="302871"/>
            </a:xfrm>
            <a:prstGeom prst="rect">
              <a:avLst/>
            </a:prstGeom>
          </p:spPr>
        </p:pic>
        <p:pic>
          <p:nvPicPr>
            <p:cNvPr id="70" name="Gráfico 69">
              <a:extLst>
                <a:ext uri="{FF2B5EF4-FFF2-40B4-BE49-F238E27FC236}">
                  <a16:creationId xmlns:a16="http://schemas.microsoft.com/office/drawing/2014/main" id="{66CEE41E-5FF6-E714-B9DD-1EAF47812D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16545" y="450516"/>
              <a:ext cx="4812228" cy="2177686"/>
            </a:xfrm>
            <a:prstGeom prst="rect">
              <a:avLst/>
            </a:prstGeom>
          </p:spPr>
        </p:pic>
      </p:grpSp>
      <p:pic>
        <p:nvPicPr>
          <p:cNvPr id="62" name="Gráfico 61">
            <a:extLst>
              <a:ext uri="{FF2B5EF4-FFF2-40B4-BE49-F238E27FC236}">
                <a16:creationId xmlns:a16="http://schemas.microsoft.com/office/drawing/2014/main" id="{072C6E3A-1E35-95C5-709E-24E4AABB42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56895" y="500524"/>
            <a:ext cx="1953227" cy="1666515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4BD8028A-AA1F-C751-76A1-311846158761}"/>
              </a:ext>
            </a:extLst>
          </p:cNvPr>
          <p:cNvSpPr txBox="1"/>
          <p:nvPr/>
        </p:nvSpPr>
        <p:spPr>
          <a:xfrm>
            <a:off x="921320" y="227719"/>
            <a:ext cx="28333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CERTIFICADO DE PARTICIPAÇÃO</a:t>
            </a: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ED4D352B-04E9-7E52-1FB9-0EED384FB258}"/>
              </a:ext>
            </a:extLst>
          </p:cNvPr>
          <p:cNvGrpSpPr/>
          <p:nvPr/>
        </p:nvGrpSpPr>
        <p:grpSpPr>
          <a:xfrm>
            <a:off x="3668162" y="6470542"/>
            <a:ext cx="6582904" cy="873389"/>
            <a:chOff x="810683" y="16483117"/>
            <a:chExt cx="18120784" cy="2404182"/>
          </a:xfrm>
        </p:grpSpPr>
        <p:pic>
          <p:nvPicPr>
            <p:cNvPr id="21" name="Imagem 20" descr="Texto&#10;&#10;O conteúdo gerado por IA pode estar incorreto.">
              <a:extLst>
                <a:ext uri="{FF2B5EF4-FFF2-40B4-BE49-F238E27FC236}">
                  <a16:creationId xmlns:a16="http://schemas.microsoft.com/office/drawing/2014/main" id="{1F34F321-07CA-3BD4-4509-A50EA56DB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998599" y="16812637"/>
              <a:ext cx="11932868" cy="1843130"/>
            </a:xfrm>
            <a:prstGeom prst="rect">
              <a:avLst/>
            </a:prstGeom>
          </p:spPr>
        </p:pic>
        <p:pic>
          <p:nvPicPr>
            <p:cNvPr id="22" name="Imagem 21" descr="Logotipo&#10;&#10;O conteúdo gerado por IA pode estar incorreto.">
              <a:extLst>
                <a:ext uri="{FF2B5EF4-FFF2-40B4-BE49-F238E27FC236}">
                  <a16:creationId xmlns:a16="http://schemas.microsoft.com/office/drawing/2014/main" id="{74955183-CF45-8DAF-078E-7C1F1F0EC6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10683" y="16812637"/>
              <a:ext cx="2338495" cy="1745144"/>
            </a:xfrm>
            <a:prstGeom prst="rect">
              <a:avLst/>
            </a:prstGeom>
          </p:spPr>
        </p:pic>
        <p:pic>
          <p:nvPicPr>
            <p:cNvPr id="23" name="Gráfico 22">
              <a:extLst>
                <a:ext uri="{FF2B5EF4-FFF2-40B4-BE49-F238E27FC236}">
                  <a16:creationId xmlns:a16="http://schemas.microsoft.com/office/drawing/2014/main" id="{1326CB3E-5A6D-1FD5-A08A-40443C118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034540" y="16483117"/>
              <a:ext cx="1807761" cy="2404182"/>
            </a:xfrm>
            <a:prstGeom prst="rect">
              <a:avLst/>
            </a:prstGeom>
          </p:spPr>
        </p:pic>
      </p:grp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BA454D0D-9A3A-2E18-3658-85FA242FFFF6}"/>
              </a:ext>
            </a:extLst>
          </p:cNvPr>
          <p:cNvCxnSpPr/>
          <p:nvPr/>
        </p:nvCxnSpPr>
        <p:spPr>
          <a:xfrm>
            <a:off x="4299046" y="3821379"/>
            <a:ext cx="59520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B48E736D-836B-2FB8-D868-B2CD7C5C8871}"/>
              </a:ext>
            </a:extLst>
          </p:cNvPr>
          <p:cNvSpPr txBox="1"/>
          <p:nvPr/>
        </p:nvSpPr>
        <p:spPr>
          <a:xfrm>
            <a:off x="6864823" y="5306702"/>
            <a:ext cx="3345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[Nome]</a:t>
            </a:r>
          </a:p>
          <a:p>
            <a:pPr algn="ctr"/>
            <a:r>
              <a:rPr lang="pt-BR" sz="12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[Unidade Executora/Instituição]</a:t>
            </a: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E89D2C6F-8BA1-3DC7-A96D-87CBDF765C5D}"/>
              </a:ext>
            </a:extLst>
          </p:cNvPr>
          <p:cNvSpPr/>
          <p:nvPr/>
        </p:nvSpPr>
        <p:spPr>
          <a:xfrm>
            <a:off x="358859" y="6470542"/>
            <a:ext cx="2987670" cy="78927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Espaço para colocar logomarcas das UCs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6B1FB996-D486-E5C3-85F3-285CBF5B1763}"/>
              </a:ext>
            </a:extLst>
          </p:cNvPr>
          <p:cNvSpPr txBox="1"/>
          <p:nvPr/>
        </p:nvSpPr>
        <p:spPr>
          <a:xfrm>
            <a:off x="4299046" y="3334842"/>
            <a:ext cx="5952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atin typeface="Allura" panose="02000000000000000000" pitchFamily="2" charset="0"/>
              </a:rPr>
              <a:t>Pedro Moreira da Silva 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4C05FB5-6C53-82B0-EF4E-FF00C66C04EC}"/>
              </a:ext>
            </a:extLst>
          </p:cNvPr>
          <p:cNvSpPr txBox="1"/>
          <p:nvPr/>
        </p:nvSpPr>
        <p:spPr>
          <a:xfrm>
            <a:off x="4258102" y="564341"/>
            <a:ext cx="59520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>
                <a:latin typeface="Allura" panose="02000000000000000000" pitchFamily="2" charset="0"/>
              </a:rPr>
              <a:t>Nome do evento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D673718-A2BB-5C07-D3E3-E2E7F9425DF0}"/>
              </a:ext>
            </a:extLst>
          </p:cNvPr>
          <p:cNvSpPr txBox="1"/>
          <p:nvPr/>
        </p:nvSpPr>
        <p:spPr>
          <a:xfrm>
            <a:off x="4258102" y="1288394"/>
            <a:ext cx="28660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Programa Nacional de Monitoramento da Biodiversidade – Programa Monitora</a:t>
            </a:r>
          </a:p>
          <a:p>
            <a:r>
              <a:rPr lang="pt-BR" sz="12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Instituto Chico Mendes de Conservação da Biodiversidade – </a:t>
            </a:r>
            <a:r>
              <a:rPr lang="pt-BR" sz="12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ICMBio</a:t>
            </a:r>
            <a:endParaRPr lang="pt-BR" sz="1200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FD42A2CA-FD7B-3157-A3F3-C09958096296}"/>
              </a:ext>
            </a:extLst>
          </p:cNvPr>
          <p:cNvCxnSpPr>
            <a:cxnSpLocks/>
          </p:cNvCxnSpPr>
          <p:nvPr/>
        </p:nvCxnSpPr>
        <p:spPr>
          <a:xfrm>
            <a:off x="6864824" y="5281682"/>
            <a:ext cx="3345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9B1B2761-5205-6C92-4E3B-69685233E603}"/>
              </a:ext>
            </a:extLst>
          </p:cNvPr>
          <p:cNvGrpSpPr/>
          <p:nvPr/>
        </p:nvGrpSpPr>
        <p:grpSpPr>
          <a:xfrm>
            <a:off x="4299046" y="4951860"/>
            <a:ext cx="2388357" cy="631841"/>
            <a:chOff x="4278574" y="4951860"/>
            <a:chExt cx="2388357" cy="631841"/>
          </a:xfrm>
        </p:grpSpPr>
        <p:cxnSp>
          <p:nvCxnSpPr>
            <p:cNvPr id="26" name="Conector reto 25">
              <a:extLst>
                <a:ext uri="{FF2B5EF4-FFF2-40B4-BE49-F238E27FC236}">
                  <a16:creationId xmlns:a16="http://schemas.microsoft.com/office/drawing/2014/main" id="{36539733-AEE9-4691-C9EF-43CFC53A8DA3}"/>
                </a:ext>
              </a:extLst>
            </p:cNvPr>
            <p:cNvCxnSpPr>
              <a:cxnSpLocks/>
            </p:cNvCxnSpPr>
            <p:nvPr/>
          </p:nvCxnSpPr>
          <p:spPr>
            <a:xfrm>
              <a:off x="4278574" y="5281682"/>
              <a:ext cx="238835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92AE8E97-6F6A-2462-B2C5-D190184EBD9D}"/>
                </a:ext>
              </a:extLst>
            </p:cNvPr>
            <p:cNvSpPr txBox="1"/>
            <p:nvPr/>
          </p:nvSpPr>
          <p:spPr>
            <a:xfrm>
              <a:off x="4551529" y="5306702"/>
              <a:ext cx="18424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200" dirty="0">
                  <a:latin typeface="DIN Pro Regular" panose="020B0504020101020102" pitchFamily="34" charset="0"/>
                  <a:cs typeface="DIN Pro Regular" panose="020B0504020101020102" pitchFamily="34" charset="0"/>
                </a:rPr>
                <a:t>Cidade/UF/Data</a:t>
              </a: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2B4A13C0-830E-4AEA-AD27-3990286B18D7}"/>
                </a:ext>
              </a:extLst>
            </p:cNvPr>
            <p:cNvSpPr txBox="1"/>
            <p:nvPr/>
          </p:nvSpPr>
          <p:spPr>
            <a:xfrm>
              <a:off x="4551529" y="4951860"/>
              <a:ext cx="18424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200" dirty="0">
                  <a:latin typeface="DIN Pro Regular" panose="020B0504020101020102" pitchFamily="34" charset="0"/>
                  <a:cs typeface="DIN Pro Regular" panose="020B0504020101020102" pitchFamily="34" charset="0"/>
                </a:rPr>
                <a:t>Cidade-UF, 00/00/00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7283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F94B3-1DC9-6EC0-A5E9-AED19C277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áfico 39">
            <a:extLst>
              <a:ext uri="{FF2B5EF4-FFF2-40B4-BE49-F238E27FC236}">
                <a16:creationId xmlns:a16="http://schemas.microsoft.com/office/drawing/2014/main" id="{482C52A4-00F1-B9E0-5FF3-EFE40CD29EE6}"/>
              </a:ext>
            </a:extLst>
          </p:cNvPr>
          <p:cNvGrpSpPr/>
          <p:nvPr/>
        </p:nvGrpSpPr>
        <p:grpSpPr>
          <a:xfrm>
            <a:off x="-332240" y="3176391"/>
            <a:ext cx="3963909" cy="2756162"/>
            <a:chOff x="-958841" y="-1127161"/>
            <a:chExt cx="6062622" cy="4215425"/>
          </a:xfrm>
        </p:grpSpPr>
        <p:sp>
          <p:nvSpPr>
            <p:cNvPr id="7" name="Forma Livre: Forma 6">
              <a:extLst>
                <a:ext uri="{FF2B5EF4-FFF2-40B4-BE49-F238E27FC236}">
                  <a16:creationId xmlns:a16="http://schemas.microsoft.com/office/drawing/2014/main" id="{DE326FC0-1858-DCED-8463-3ED33C656DDE}"/>
                </a:ext>
              </a:extLst>
            </p:cNvPr>
            <p:cNvSpPr/>
            <p:nvPr/>
          </p:nvSpPr>
          <p:spPr>
            <a:xfrm>
              <a:off x="134893" y="-1127161"/>
              <a:ext cx="4968888" cy="4215425"/>
            </a:xfrm>
            <a:custGeom>
              <a:avLst/>
              <a:gdLst>
                <a:gd name="connsiteX0" fmla="*/ 3851710 w 4968888"/>
                <a:gd name="connsiteY0" fmla="*/ 2963164 h 4215425"/>
                <a:gd name="connsiteX1" fmla="*/ 4968889 w 4968888"/>
                <a:gd name="connsiteY1" fmla="*/ 1393274 h 4215425"/>
                <a:gd name="connsiteX2" fmla="*/ 3063114 w 4968888"/>
                <a:gd name="connsiteY2" fmla="*/ 2278 h 4215425"/>
                <a:gd name="connsiteX3" fmla="*/ 1252262 w 4968888"/>
                <a:gd name="connsiteY3" fmla="*/ 2278 h 4215425"/>
                <a:gd name="connsiteX4" fmla="*/ 0 w 4968888"/>
                <a:gd name="connsiteY4" fmla="*/ 1473594 h 4215425"/>
                <a:gd name="connsiteX5" fmla="*/ 1412902 w 4968888"/>
                <a:gd name="connsiteY5" fmla="*/ 3003324 h 4215425"/>
                <a:gd name="connsiteX6" fmla="*/ 2964539 w 4968888"/>
                <a:gd name="connsiteY6" fmla="*/ 3003324 h 4215425"/>
                <a:gd name="connsiteX7" fmla="*/ 3800598 w 4968888"/>
                <a:gd name="connsiteY7" fmla="*/ 4215426 h 4215425"/>
                <a:gd name="connsiteX8" fmla="*/ 3851710 w 4968888"/>
                <a:gd name="connsiteY8" fmla="*/ 2963164 h 421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68888" h="4215425">
                  <a:moveTo>
                    <a:pt x="3851710" y="2963164"/>
                  </a:moveTo>
                  <a:cubicBezTo>
                    <a:pt x="3851710" y="2963164"/>
                    <a:pt x="4968889" y="2904750"/>
                    <a:pt x="4968889" y="1393274"/>
                  </a:cubicBezTo>
                  <a:cubicBezTo>
                    <a:pt x="4968889" y="-118202"/>
                    <a:pt x="3063114" y="2278"/>
                    <a:pt x="3063114" y="2278"/>
                  </a:cubicBezTo>
                  <a:lnTo>
                    <a:pt x="1252262" y="2278"/>
                  </a:lnTo>
                  <a:cubicBezTo>
                    <a:pt x="1252262" y="2278"/>
                    <a:pt x="18255" y="20532"/>
                    <a:pt x="0" y="1473594"/>
                  </a:cubicBezTo>
                  <a:cubicBezTo>
                    <a:pt x="0" y="2784270"/>
                    <a:pt x="1055113" y="3003324"/>
                    <a:pt x="1412902" y="3003324"/>
                  </a:cubicBezTo>
                  <a:cubicBezTo>
                    <a:pt x="1770691" y="3003324"/>
                    <a:pt x="2964539" y="3003324"/>
                    <a:pt x="2964539" y="3003324"/>
                  </a:cubicBezTo>
                  <a:cubicBezTo>
                    <a:pt x="2964539" y="3003324"/>
                    <a:pt x="3063114" y="3737157"/>
                    <a:pt x="3800598" y="4215426"/>
                  </a:cubicBezTo>
                  <a:cubicBezTo>
                    <a:pt x="3402648" y="3598422"/>
                    <a:pt x="3636307" y="3083644"/>
                    <a:pt x="3851710" y="2963164"/>
                  </a:cubicBezTo>
                  <a:close/>
                </a:path>
              </a:pathLst>
            </a:custGeom>
            <a:solidFill>
              <a:srgbClr val="00ABC5"/>
            </a:solidFill>
            <a:ln w="36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8" name="Forma Livre: Forma 7">
              <a:extLst>
                <a:ext uri="{FF2B5EF4-FFF2-40B4-BE49-F238E27FC236}">
                  <a16:creationId xmlns:a16="http://schemas.microsoft.com/office/drawing/2014/main" id="{C916A20B-67DF-AD3B-2FC7-D3D0F9024008}"/>
                </a:ext>
              </a:extLst>
            </p:cNvPr>
            <p:cNvSpPr/>
            <p:nvPr/>
          </p:nvSpPr>
          <p:spPr>
            <a:xfrm>
              <a:off x="-958841" y="236455"/>
              <a:ext cx="2179593" cy="1852106"/>
            </a:xfrm>
            <a:custGeom>
              <a:avLst/>
              <a:gdLst>
                <a:gd name="connsiteX0" fmla="*/ 1690371 w 2179593"/>
                <a:gd name="connsiteY0" fmla="*/ 1300820 h 1852106"/>
                <a:gd name="connsiteX1" fmla="*/ 2179593 w 2179593"/>
                <a:gd name="connsiteY1" fmla="*/ 610798 h 1852106"/>
                <a:gd name="connsiteX2" fmla="*/ 1343535 w 2179593"/>
                <a:gd name="connsiteY2" fmla="*/ 1097 h 1852106"/>
                <a:gd name="connsiteX3" fmla="*/ 551287 w 2179593"/>
                <a:gd name="connsiteY3" fmla="*/ 1097 h 1852106"/>
                <a:gd name="connsiteX4" fmla="*/ 0 w 2179593"/>
                <a:gd name="connsiteY4" fmla="*/ 647307 h 1852106"/>
                <a:gd name="connsiteX5" fmla="*/ 620655 w 2179593"/>
                <a:gd name="connsiteY5" fmla="*/ 1319074 h 1852106"/>
                <a:gd name="connsiteX6" fmla="*/ 1299724 w 2179593"/>
                <a:gd name="connsiteY6" fmla="*/ 1319074 h 1852106"/>
                <a:gd name="connsiteX7" fmla="*/ 1664815 w 2179593"/>
                <a:gd name="connsiteY7" fmla="*/ 1852107 h 1852106"/>
                <a:gd name="connsiteX8" fmla="*/ 1690371 w 2179593"/>
                <a:gd name="connsiteY8" fmla="*/ 1300820 h 185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9593" h="1852106">
                  <a:moveTo>
                    <a:pt x="1690371" y="1300820"/>
                  </a:moveTo>
                  <a:cubicBezTo>
                    <a:pt x="1690371" y="1300820"/>
                    <a:pt x="2179593" y="1275263"/>
                    <a:pt x="2179593" y="610798"/>
                  </a:cubicBezTo>
                  <a:cubicBezTo>
                    <a:pt x="2179593" y="-53667"/>
                    <a:pt x="1343535" y="1097"/>
                    <a:pt x="1343535" y="1097"/>
                  </a:cubicBezTo>
                  <a:lnTo>
                    <a:pt x="551287" y="1097"/>
                  </a:lnTo>
                  <a:cubicBezTo>
                    <a:pt x="551287" y="1097"/>
                    <a:pt x="10953" y="8398"/>
                    <a:pt x="0" y="647307"/>
                  </a:cubicBezTo>
                  <a:cubicBezTo>
                    <a:pt x="0" y="1224151"/>
                    <a:pt x="463666" y="1319074"/>
                    <a:pt x="620655" y="1319074"/>
                  </a:cubicBezTo>
                  <a:cubicBezTo>
                    <a:pt x="777644" y="1319074"/>
                    <a:pt x="1299724" y="1319074"/>
                    <a:pt x="1299724" y="1319074"/>
                  </a:cubicBezTo>
                  <a:cubicBezTo>
                    <a:pt x="1299724" y="1319074"/>
                    <a:pt x="1343535" y="1640354"/>
                    <a:pt x="1664815" y="1852107"/>
                  </a:cubicBezTo>
                  <a:cubicBezTo>
                    <a:pt x="1493222" y="1578289"/>
                    <a:pt x="1595448" y="1351933"/>
                    <a:pt x="1690371" y="1300820"/>
                  </a:cubicBezTo>
                  <a:close/>
                </a:path>
              </a:pathLst>
            </a:custGeom>
            <a:solidFill>
              <a:srgbClr val="63984A"/>
            </a:solidFill>
            <a:ln w="36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9" name="Forma Livre: Forma 8">
              <a:extLst>
                <a:ext uri="{FF2B5EF4-FFF2-40B4-BE49-F238E27FC236}">
                  <a16:creationId xmlns:a16="http://schemas.microsoft.com/office/drawing/2014/main" id="{9C5443C2-D54C-D771-EF9E-C945A1ACE3AF}"/>
                </a:ext>
              </a:extLst>
            </p:cNvPr>
            <p:cNvSpPr/>
            <p:nvPr/>
          </p:nvSpPr>
          <p:spPr>
            <a:xfrm>
              <a:off x="1836218" y="1353504"/>
              <a:ext cx="1679418" cy="1424431"/>
            </a:xfrm>
            <a:custGeom>
              <a:avLst/>
              <a:gdLst>
                <a:gd name="connsiteX0" fmla="*/ 376044 w 1679418"/>
                <a:gd name="connsiteY0" fmla="*/ 1000926 h 1424431"/>
                <a:gd name="connsiteX1" fmla="*/ 0 w 1679418"/>
                <a:gd name="connsiteY1" fmla="*/ 471545 h 1424431"/>
                <a:gd name="connsiteX2" fmla="*/ 646211 w 1679418"/>
                <a:gd name="connsiteY2" fmla="*/ 578 h 1424431"/>
                <a:gd name="connsiteX3" fmla="*/ 1255913 w 1679418"/>
                <a:gd name="connsiteY3" fmla="*/ 578 h 1424431"/>
                <a:gd name="connsiteX4" fmla="*/ 1679419 w 1679418"/>
                <a:gd name="connsiteY4" fmla="*/ 497101 h 1424431"/>
                <a:gd name="connsiteX5" fmla="*/ 1201150 w 1679418"/>
                <a:gd name="connsiteY5" fmla="*/ 1015530 h 1424431"/>
                <a:gd name="connsiteX6" fmla="*/ 679069 w 1679418"/>
                <a:gd name="connsiteY6" fmla="*/ 1015530 h 1424431"/>
                <a:gd name="connsiteX7" fmla="*/ 397949 w 1679418"/>
                <a:gd name="connsiteY7" fmla="*/ 1424432 h 1424431"/>
                <a:gd name="connsiteX8" fmla="*/ 376044 w 1679418"/>
                <a:gd name="connsiteY8" fmla="*/ 1000926 h 142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9418" h="1424431">
                  <a:moveTo>
                    <a:pt x="376044" y="1000926"/>
                  </a:moveTo>
                  <a:cubicBezTo>
                    <a:pt x="376044" y="1000926"/>
                    <a:pt x="0" y="979021"/>
                    <a:pt x="0" y="471545"/>
                  </a:cubicBezTo>
                  <a:cubicBezTo>
                    <a:pt x="0" y="-35931"/>
                    <a:pt x="646211" y="578"/>
                    <a:pt x="646211" y="578"/>
                  </a:cubicBezTo>
                  <a:lnTo>
                    <a:pt x="1255913" y="578"/>
                  </a:lnTo>
                  <a:cubicBezTo>
                    <a:pt x="1255913" y="578"/>
                    <a:pt x="1672117" y="7879"/>
                    <a:pt x="1679419" y="497101"/>
                  </a:cubicBezTo>
                  <a:cubicBezTo>
                    <a:pt x="1679419" y="938861"/>
                    <a:pt x="1325280" y="1015530"/>
                    <a:pt x="1201150" y="1015530"/>
                  </a:cubicBezTo>
                  <a:cubicBezTo>
                    <a:pt x="1080669" y="1015530"/>
                    <a:pt x="679069" y="1015530"/>
                    <a:pt x="679069" y="1015530"/>
                  </a:cubicBezTo>
                  <a:cubicBezTo>
                    <a:pt x="679069" y="1015530"/>
                    <a:pt x="646211" y="1263792"/>
                    <a:pt x="397949" y="1424432"/>
                  </a:cubicBezTo>
                  <a:cubicBezTo>
                    <a:pt x="529382" y="1216330"/>
                    <a:pt x="452713" y="1041086"/>
                    <a:pt x="376044" y="1000926"/>
                  </a:cubicBezTo>
                  <a:close/>
                </a:path>
              </a:pathLst>
            </a:custGeom>
            <a:solidFill>
              <a:srgbClr val="976C29"/>
            </a:solidFill>
            <a:ln w="36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</p:grp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674D2491-FA6E-57BF-4BEA-406AB9D07FCC}"/>
              </a:ext>
            </a:extLst>
          </p:cNvPr>
          <p:cNvSpPr txBox="1"/>
          <p:nvPr/>
        </p:nvSpPr>
        <p:spPr>
          <a:xfrm>
            <a:off x="4258102" y="2871816"/>
            <a:ext cx="595202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A [nome da unidade executora] confere o presente certificado à</a:t>
            </a:r>
          </a:p>
          <a:p>
            <a:pPr algn="ctr"/>
            <a:r>
              <a:rPr lang="pt-BR" sz="14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</a:p>
          <a:p>
            <a:pPr algn="ctr"/>
            <a:endParaRPr lang="pt-BR" sz="1400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1400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1400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r>
              <a:rPr lang="pt-BR" sz="14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pela participação em [nome do evento], realizado em [Cidade/UF] entre os dias [data do evento por extenso], totalizando [XX horas] de atividades.</a:t>
            </a:r>
          </a:p>
        </p:txBody>
      </p:sp>
      <p:pic>
        <p:nvPicPr>
          <p:cNvPr id="53" name="Imagem 52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7D8555E1-543A-8D3C-CC91-9B1C2BF2C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5" y="163699"/>
            <a:ext cx="3499099" cy="2474704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B1CECEA2-4432-FBCA-F0D3-8D135D15CE9F}"/>
              </a:ext>
            </a:extLst>
          </p:cNvPr>
          <p:cNvGrpSpPr/>
          <p:nvPr/>
        </p:nvGrpSpPr>
        <p:grpSpPr>
          <a:xfrm rot="9900000">
            <a:off x="-5828314" y="2616271"/>
            <a:ext cx="5043951" cy="2177686"/>
            <a:chOff x="5784822" y="450516"/>
            <a:chExt cx="5043951" cy="2177686"/>
          </a:xfrm>
        </p:grpSpPr>
        <p:pic>
          <p:nvPicPr>
            <p:cNvPr id="58" name="Gráfico 57">
              <a:extLst>
                <a:ext uri="{FF2B5EF4-FFF2-40B4-BE49-F238E27FC236}">
                  <a16:creationId xmlns:a16="http://schemas.microsoft.com/office/drawing/2014/main" id="{3F842680-B76B-C9D5-327E-5E03106DC4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>
              <a:off x="5784822" y="766084"/>
              <a:ext cx="353350" cy="302871"/>
            </a:xfrm>
            <a:prstGeom prst="rect">
              <a:avLst/>
            </a:prstGeom>
          </p:spPr>
        </p:pic>
        <p:pic>
          <p:nvPicPr>
            <p:cNvPr id="70" name="Gráfico 69">
              <a:extLst>
                <a:ext uri="{FF2B5EF4-FFF2-40B4-BE49-F238E27FC236}">
                  <a16:creationId xmlns:a16="http://schemas.microsoft.com/office/drawing/2014/main" id="{CF0DD003-C1AC-3476-7485-00B981359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16545" y="450516"/>
              <a:ext cx="4812228" cy="2177686"/>
            </a:xfrm>
            <a:prstGeom prst="rect">
              <a:avLst/>
            </a:prstGeom>
          </p:spPr>
        </p:pic>
      </p:grpSp>
      <p:pic>
        <p:nvPicPr>
          <p:cNvPr id="62" name="Gráfico 61">
            <a:extLst>
              <a:ext uri="{FF2B5EF4-FFF2-40B4-BE49-F238E27FC236}">
                <a16:creationId xmlns:a16="http://schemas.microsoft.com/office/drawing/2014/main" id="{798F87A5-BB74-E5BA-74F2-7F677BD8FB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56895" y="500524"/>
            <a:ext cx="1953227" cy="1666515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DBE032EC-EC14-1490-3259-1513D213B7AE}"/>
              </a:ext>
            </a:extLst>
          </p:cNvPr>
          <p:cNvSpPr txBox="1"/>
          <p:nvPr/>
        </p:nvSpPr>
        <p:spPr>
          <a:xfrm>
            <a:off x="1133782" y="3658007"/>
            <a:ext cx="25627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Certificado de Participação</a:t>
            </a: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B6B2069F-DD46-1F1B-62EE-45B315AC1DAB}"/>
              </a:ext>
            </a:extLst>
          </p:cNvPr>
          <p:cNvGrpSpPr/>
          <p:nvPr/>
        </p:nvGrpSpPr>
        <p:grpSpPr>
          <a:xfrm>
            <a:off x="3668162" y="6470542"/>
            <a:ext cx="6582904" cy="873389"/>
            <a:chOff x="810683" y="16483117"/>
            <a:chExt cx="18120784" cy="2404182"/>
          </a:xfrm>
        </p:grpSpPr>
        <p:pic>
          <p:nvPicPr>
            <p:cNvPr id="21" name="Imagem 20" descr="Texto&#10;&#10;O conteúdo gerado por IA pode estar incorreto.">
              <a:extLst>
                <a:ext uri="{FF2B5EF4-FFF2-40B4-BE49-F238E27FC236}">
                  <a16:creationId xmlns:a16="http://schemas.microsoft.com/office/drawing/2014/main" id="{62AE7A88-13F7-748B-4224-245CE48B9E0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998599" y="16812637"/>
              <a:ext cx="11932868" cy="1843130"/>
            </a:xfrm>
            <a:prstGeom prst="rect">
              <a:avLst/>
            </a:prstGeom>
          </p:spPr>
        </p:pic>
        <p:pic>
          <p:nvPicPr>
            <p:cNvPr id="22" name="Imagem 21" descr="Logotipo&#10;&#10;O conteúdo gerado por IA pode estar incorreto.">
              <a:extLst>
                <a:ext uri="{FF2B5EF4-FFF2-40B4-BE49-F238E27FC236}">
                  <a16:creationId xmlns:a16="http://schemas.microsoft.com/office/drawing/2014/main" id="{B29AAA1D-9A35-A39C-8A65-13A40622AB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10683" y="16812637"/>
              <a:ext cx="2338495" cy="1745144"/>
            </a:xfrm>
            <a:prstGeom prst="rect">
              <a:avLst/>
            </a:prstGeom>
          </p:spPr>
        </p:pic>
        <p:pic>
          <p:nvPicPr>
            <p:cNvPr id="23" name="Gráfico 22">
              <a:extLst>
                <a:ext uri="{FF2B5EF4-FFF2-40B4-BE49-F238E27FC236}">
                  <a16:creationId xmlns:a16="http://schemas.microsoft.com/office/drawing/2014/main" id="{8D474A1F-6920-E5B8-F1E1-7EB1F703C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034540" y="16483117"/>
              <a:ext cx="1807761" cy="2404182"/>
            </a:xfrm>
            <a:prstGeom prst="rect">
              <a:avLst/>
            </a:prstGeom>
          </p:spPr>
        </p:pic>
      </p:grp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E601339-1EA8-1514-7F68-25AB8BD405A6}"/>
              </a:ext>
            </a:extLst>
          </p:cNvPr>
          <p:cNvCxnSpPr/>
          <p:nvPr/>
        </p:nvCxnSpPr>
        <p:spPr>
          <a:xfrm>
            <a:off x="4299046" y="3821379"/>
            <a:ext cx="59520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47C2FEC5-A082-3064-F222-44ACE6CB42A6}"/>
              </a:ext>
            </a:extLst>
          </p:cNvPr>
          <p:cNvCxnSpPr/>
          <p:nvPr/>
        </p:nvCxnSpPr>
        <p:spPr>
          <a:xfrm>
            <a:off x="4299046" y="5281682"/>
            <a:ext cx="59520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6E9521C8-07F3-726F-C9FA-EB798A2F645B}"/>
              </a:ext>
            </a:extLst>
          </p:cNvPr>
          <p:cNvSpPr txBox="1"/>
          <p:nvPr/>
        </p:nvSpPr>
        <p:spPr>
          <a:xfrm>
            <a:off x="4258102" y="5314759"/>
            <a:ext cx="59520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Assinatura do Responsável</a:t>
            </a: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DB942516-A41A-3A55-E2E1-00C42965A665}"/>
              </a:ext>
            </a:extLst>
          </p:cNvPr>
          <p:cNvSpPr/>
          <p:nvPr/>
        </p:nvSpPr>
        <p:spPr>
          <a:xfrm>
            <a:off x="358859" y="6470542"/>
            <a:ext cx="2987670" cy="78927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Espaço para colocar logomarcas das UCs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6ADD3EE7-9719-EAA9-E9A6-5F2F9851ED56}"/>
              </a:ext>
            </a:extLst>
          </p:cNvPr>
          <p:cNvSpPr txBox="1"/>
          <p:nvPr/>
        </p:nvSpPr>
        <p:spPr>
          <a:xfrm>
            <a:off x="4299046" y="3334842"/>
            <a:ext cx="5952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atin typeface="Allura" panose="02000000000000000000" pitchFamily="2" charset="0"/>
              </a:rPr>
              <a:t>Pedro Moreira da Silva 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7913CD8-0FDF-F927-26ED-C8AAA897606F}"/>
              </a:ext>
            </a:extLst>
          </p:cNvPr>
          <p:cNvSpPr txBox="1"/>
          <p:nvPr/>
        </p:nvSpPr>
        <p:spPr>
          <a:xfrm>
            <a:off x="4258102" y="564341"/>
            <a:ext cx="59520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>
                <a:latin typeface="Allura" panose="02000000000000000000" pitchFamily="2" charset="0"/>
              </a:rPr>
              <a:t>Nome do evento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3169A7B-E6BF-7A7E-2014-1C68A9FFDB37}"/>
              </a:ext>
            </a:extLst>
          </p:cNvPr>
          <p:cNvSpPr txBox="1"/>
          <p:nvPr/>
        </p:nvSpPr>
        <p:spPr>
          <a:xfrm>
            <a:off x="4258102" y="1288394"/>
            <a:ext cx="28660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Programa Nacional de Monitoramento da Biodiversidade – Programa Monitora</a:t>
            </a:r>
          </a:p>
          <a:p>
            <a:r>
              <a:rPr lang="pt-BR" sz="12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Instituto Chico Mendes de Conservação da Biodiversidade – </a:t>
            </a:r>
            <a:r>
              <a:rPr lang="pt-BR" sz="1200" dirty="0" err="1">
                <a:latin typeface="DIN Pro Regular" panose="020B0504020101020102" pitchFamily="34" charset="0"/>
                <a:cs typeface="DIN Pro Regular" panose="020B0504020101020102" pitchFamily="34" charset="0"/>
              </a:rPr>
              <a:t>ICMBio</a:t>
            </a:r>
            <a:endParaRPr lang="pt-BR" sz="1200" dirty="0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6637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CC6A63A0D7B7429BD95E631E323FB1" ma:contentTypeVersion="15" ma:contentTypeDescription="Create a new document." ma:contentTypeScope="" ma:versionID="d4bcb3a819e2c21bbbbcae98870e6c63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fe1491026cf6e3c5df633b650c9dadb2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243CF49-397E-4367-8920-4091550928F8}"/>
</file>

<file path=customXml/itemProps2.xml><?xml version="1.0" encoding="utf-8"?>
<ds:datastoreItem xmlns:ds="http://schemas.openxmlformats.org/officeDocument/2006/customXml" ds:itemID="{4D612833-6ABE-48AF-B844-54110D567792}"/>
</file>

<file path=customXml/itemProps3.xml><?xml version="1.0" encoding="utf-8"?>
<ds:datastoreItem xmlns:ds="http://schemas.openxmlformats.org/officeDocument/2006/customXml" ds:itemID="{9CE4E867-1D13-4E72-9720-89E2E755288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1443</TotalTime>
  <Words>180</Words>
  <Application>Microsoft Office PowerPoint</Application>
  <PresentationFormat>Personalizar</PresentationFormat>
  <Paragraphs>29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9" baseType="lpstr">
      <vt:lpstr>Allura</vt:lpstr>
      <vt:lpstr>Aptos</vt:lpstr>
      <vt:lpstr>Aptos Display</vt:lpstr>
      <vt:lpstr>Arial</vt:lpstr>
      <vt:lpstr>DIN Pro Black</vt:lpstr>
      <vt:lpstr>DIN Pro Regular</vt:lpstr>
      <vt:lpstr>Tema do Office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10</cp:revision>
  <dcterms:created xsi:type="dcterms:W3CDTF">2025-08-19T17:35:08Z</dcterms:created>
  <dcterms:modified xsi:type="dcterms:W3CDTF">2025-08-21T17:18:05Z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</Properties>
</file>